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715BA-D510-41A3-91F9-5124C13BFAA6}" type="datetimeFigureOut">
              <a:rPr lang="en-US" smtClean="0"/>
              <a:t>20-Sep-22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BD076-086E-4460-B4F6-7081EA4FF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20-Sep-22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20-Sep-22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20-Sep-22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cd/E19509-01/820-5892/ref_xatrans/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ADVANCED JAVA PROGRAMMING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COURSE CODE:</a:t>
            </a:r>
            <a:r>
              <a:rPr lang="en-US" b="1" dirty="0" smtClean="0">
                <a:solidFill>
                  <a:srgbClr val="002060"/>
                </a:solidFill>
              </a:rPr>
              <a:t>16UCA502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 TITLE: </a:t>
            </a:r>
            <a:r>
              <a:rPr lang="en-US" b="1" dirty="0" smtClean="0">
                <a:solidFill>
                  <a:srgbClr val="002060"/>
                </a:solidFill>
              </a:rPr>
              <a:t>HSQL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  YEAR: </a:t>
            </a:r>
            <a:r>
              <a:rPr lang="en-US" b="1" dirty="0">
                <a:solidFill>
                  <a:srgbClr val="002060"/>
                </a:solidFill>
              </a:rPr>
              <a:t>V</a:t>
            </a:r>
            <a:r>
              <a:rPr lang="en-US" b="1" dirty="0" smtClean="0">
                <a:solidFill>
                  <a:srgbClr val="002060"/>
                </a:solidFill>
              </a:rPr>
              <a:t>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000" dirty="0">
                <a:solidFill>
                  <a:srgbClr val="FF0000"/>
                </a:solidFill>
              </a:rPr>
              <a:t>THANK YOU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31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HSQL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HyperSQL Database is a modern relational database manager that conforms closely to the SQL:2011 standard and JDBC 4 specifications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sz="1400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It </a:t>
            </a:r>
            <a:r>
              <a:rPr lang="en-US" dirty="0"/>
              <a:t>supports all core </a:t>
            </a:r>
            <a:r>
              <a:rPr lang="en-US" dirty="0" smtClean="0"/>
              <a:t>features </a:t>
            </a:r>
            <a:r>
              <a:rPr lang="en-US" dirty="0"/>
              <a:t>and RDBMS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HSQLDB is used for the development, testing, and deployment of database applications.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884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HSQL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one of the best open-source, </a:t>
            </a:r>
            <a:r>
              <a:rPr lang="en-US" dirty="0" smtClean="0"/>
              <a:t>multi-model.</a:t>
            </a:r>
          </a:p>
          <a:p>
            <a:pPr algn="just">
              <a:buFont typeface="Wingdings" pitchFamily="2" charset="2"/>
              <a:buChar char="v"/>
            </a:pPr>
            <a:endParaRPr lang="en-US" sz="1400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The main and unique feature of HSQLDB is Standard </a:t>
            </a:r>
            <a:r>
              <a:rPr lang="en-US" dirty="0" smtClean="0"/>
              <a:t>Compliance.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It can provide database access within the user's application process, within an application server, or as a separate server process.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903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HSQL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HSQLDB uses in-memory structure for fast operations against DB </a:t>
            </a:r>
            <a:r>
              <a:rPr lang="en-US" dirty="0" smtClean="0"/>
              <a:t>server.</a:t>
            </a:r>
          </a:p>
          <a:p>
            <a:pPr algn="just">
              <a:buFont typeface="Wingdings" pitchFamily="2" charset="2"/>
              <a:buChar char="v"/>
            </a:pPr>
            <a:endParaRPr lang="en-US" sz="1400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 user </a:t>
            </a:r>
            <a:r>
              <a:rPr lang="en-US" dirty="0" smtClean="0"/>
              <a:t>flexibility.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reliable </a:t>
            </a: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HSQLDB is also suitable for business </a:t>
            </a:r>
            <a:r>
              <a:rPr lang="en-US" dirty="0" smtClean="0"/>
              <a:t>intelligence.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applications that process large data sets.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697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HSQL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HSQLDB has a wide range of enterprise deployment </a:t>
            </a:r>
            <a:r>
              <a:rPr lang="en-US" dirty="0" smtClean="0"/>
              <a:t>options.</a:t>
            </a:r>
          </a:p>
          <a:p>
            <a:pPr algn="just">
              <a:buFont typeface="Wingdings" pitchFamily="2" charset="2"/>
              <a:buChar char="v"/>
            </a:pPr>
            <a:endParaRPr lang="en-US" sz="1400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 </a:t>
            </a:r>
            <a:r>
              <a:rPr lang="en-US" dirty="0" smtClean="0"/>
              <a:t>Java </a:t>
            </a:r>
            <a:r>
              <a:rPr lang="en-US" dirty="0"/>
              <a:t>Virtual Machine (JVM</a:t>
            </a:r>
            <a:r>
              <a:rPr lang="en-US" dirty="0" smtClean="0"/>
              <a:t>).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 fully </a:t>
            </a:r>
            <a:r>
              <a:rPr lang="en-US" dirty="0"/>
              <a:t>multithreaded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244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HSQL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HSQLDB has a wide range of enterprise deployment </a:t>
            </a:r>
            <a:r>
              <a:rPr lang="en-US" dirty="0" smtClean="0"/>
              <a:t>options.</a:t>
            </a:r>
            <a:r>
              <a:rPr lang="en-US" dirty="0"/>
              <a:t> XA </a:t>
            </a:r>
            <a:r>
              <a:rPr lang="en-US" dirty="0" err="1" smtClean="0"/>
              <a:t>transactions</a:t>
            </a:r>
            <a:r>
              <a:rPr lang="en-US" dirty="0" err="1">
                <a:hlinkClick r:id="rId3"/>
              </a:rPr>
              <a:t>XA</a:t>
            </a:r>
            <a:r>
              <a:rPr lang="en-US" dirty="0">
                <a:hlinkClick r:id="rId3"/>
              </a:rPr>
              <a:t> Transactions (</a:t>
            </a:r>
            <a:r>
              <a:rPr lang="en-US" dirty="0" err="1">
                <a:hlinkClick r:id="rId3"/>
              </a:rPr>
              <a:t>WebLogic</a:t>
            </a:r>
            <a:r>
              <a:rPr lang="en-US" dirty="0">
                <a:hlinkClick r:id="rId3"/>
              </a:rPr>
              <a:t> Server Components)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connection </a:t>
            </a:r>
            <a:r>
              <a:rPr lang="en-US" dirty="0"/>
              <a:t>pooling data sources, and remote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 authentication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sz="1400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 HSQLDB is written in the Java programming </a:t>
            </a:r>
            <a:r>
              <a:rPr lang="en-US" dirty="0" smtClean="0"/>
              <a:t>language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runs in a Java Virtual Machine (JVM</a:t>
            </a:r>
            <a:r>
              <a:rPr lang="en-US" dirty="0" smtClean="0"/>
              <a:t>).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t supports the JDBC interface for database access.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7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Components </a:t>
            </a:r>
            <a:r>
              <a:rPr lang="en-US" dirty="0"/>
              <a:t>of HSQLDB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HyperSQL RDBMS Engine (HSQLDB)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HyperSQL JDBC Driver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Database Manager (GUI database access tool, with Swing and AWT versions)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HyperSQL RDBMS and JDBC Driver provide the core </a:t>
            </a:r>
            <a:r>
              <a:rPr lang="en-US" dirty="0" smtClean="0"/>
              <a:t>functionality.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Database Managers are general-purpose database access tools that can be used with any database engine having a JDBC driver.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454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Components </a:t>
            </a:r>
            <a:r>
              <a:rPr lang="en-US" dirty="0"/>
              <a:t>of HSQLDB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HyperSQL RDBMS Engine (HSQLDB)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HyperSQL JDBC Driver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Database Manager (GUI database access tool, with Swing and AWT versions)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HyperSQL RDBMS and JDBC Driver provide the core </a:t>
            </a:r>
            <a:r>
              <a:rPr lang="en-US" dirty="0" smtClean="0"/>
              <a:t>functionality.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Database Managers are general-purpose database access tools that can be used with any database engine having a JDBC driver.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46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/>
              <a:t>HSQLDB supports the widest range of SQL Standard features seen in any open source database </a:t>
            </a:r>
            <a:r>
              <a:rPr lang="en-US" dirty="0" smtClean="0"/>
              <a:t>engine.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HyperSQL is </a:t>
            </a:r>
            <a:r>
              <a:rPr lang="en-US" b="1" dirty="0"/>
              <a:t>fully multithreaded</a:t>
            </a:r>
            <a:r>
              <a:rPr lang="en-US" dirty="0"/>
              <a:t> and supports high </a:t>
            </a:r>
            <a:r>
              <a:rPr lang="en-US" dirty="0" smtClean="0"/>
              <a:t>performance.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372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289</Words>
  <Application>Microsoft Office PowerPoint</Application>
  <PresentationFormat>On-screen Show (4:3)</PresentationFormat>
  <Paragraphs>66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11</cp:revision>
  <dcterms:created xsi:type="dcterms:W3CDTF">2006-08-16T00:00:00Z</dcterms:created>
  <dcterms:modified xsi:type="dcterms:W3CDTF">2022-09-20T03:13:31Z</dcterms:modified>
</cp:coreProperties>
</file>